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80" r:id="rId9"/>
    <p:sldId id="275" r:id="rId10"/>
    <p:sldId id="262" r:id="rId11"/>
    <p:sldId id="269" r:id="rId12"/>
    <p:sldId id="263" r:id="rId13"/>
    <p:sldId id="264" r:id="rId14"/>
    <p:sldId id="266" r:id="rId15"/>
    <p:sldId id="273" r:id="rId16"/>
    <p:sldId id="274" r:id="rId17"/>
    <p:sldId id="265" r:id="rId18"/>
    <p:sldId id="270" r:id="rId19"/>
    <p:sldId id="276" r:id="rId20"/>
    <p:sldId id="271" r:id="rId21"/>
    <p:sldId id="278" r:id="rId22"/>
    <p:sldId id="272" r:id="rId23"/>
    <p:sldId id="279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44B4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A342-B84B-4D85-916E-057CA6C939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CF31-9151-4827-8AE1-0B6BD796B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70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A342-B84B-4D85-916E-057CA6C939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CF31-9151-4827-8AE1-0B6BD796B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448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A342-B84B-4D85-916E-057CA6C939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CF31-9151-4827-8AE1-0B6BD796B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626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A342-B84B-4D85-916E-057CA6C939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CF31-9151-4827-8AE1-0B6BD796B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491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A342-B84B-4D85-916E-057CA6C939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CF31-9151-4827-8AE1-0B6BD796B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823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A342-B84B-4D85-916E-057CA6C939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CF31-9151-4827-8AE1-0B6BD796B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613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A342-B84B-4D85-916E-057CA6C939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CF31-9151-4827-8AE1-0B6BD796B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534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A342-B84B-4D85-916E-057CA6C939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CF31-9151-4827-8AE1-0B6BD796B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002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A342-B84B-4D85-916E-057CA6C939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CF31-9151-4827-8AE1-0B6BD796B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983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A342-B84B-4D85-916E-057CA6C939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CF31-9151-4827-8AE1-0B6BD796B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575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2A342-B84B-4D85-916E-057CA6C939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FCF31-9151-4827-8AE1-0B6BD796B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840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62A342-B84B-4D85-916E-057CA6C9391C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FCF31-9151-4827-8AE1-0B6BD796B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46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image" Target="../media/image33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jp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" dirty="0" smtClean="0">
                <a:latin typeface="Arial Narrow" panose="020B0606020202030204" pitchFamily="34" charset="0"/>
              </a:rPr>
              <a:t>.</a:t>
            </a:r>
            <a:endParaRPr lang="ru-RU" sz="800" dirty="0">
              <a:latin typeface="Arial Narrow" panose="020B0606020202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195" y="1825625"/>
            <a:ext cx="6427610" cy="4351338"/>
          </a:xfrm>
        </p:spPr>
      </p:pic>
      <p:sp>
        <p:nvSpPr>
          <p:cNvPr id="4" name="Прямоугольник 3"/>
          <p:cNvSpPr/>
          <p:nvPr/>
        </p:nvSpPr>
        <p:spPr>
          <a:xfrm>
            <a:off x="190769" y="696328"/>
            <a:ext cx="1138842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 Narrow" panose="020B0606020202030204" pitchFamily="34" charset="0"/>
              </a:rPr>
              <a:t>Компьютер вредный / Компьютер полезный</a:t>
            </a:r>
            <a:endParaRPr lang="ru-RU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4433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/>
            </a:r>
            <a:br>
              <a:rPr lang="ru-RU" sz="3200" dirty="0" smtClean="0">
                <a:latin typeface="Arial Black" panose="020B0A04020102020204" pitchFamily="34" charset="0"/>
              </a:rPr>
            </a:br>
            <a:r>
              <a:rPr lang="ru-RU" sz="3600" dirty="0" smtClean="0">
                <a:latin typeface="Arial Black" panose="020B0A04020102020204" pitchFamily="34" charset="0"/>
              </a:rPr>
              <a:t>Так отдыхаем мы!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331" y="1105989"/>
            <a:ext cx="1918403" cy="201501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601" y="2255520"/>
            <a:ext cx="3033421" cy="25038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022" y="3121003"/>
            <a:ext cx="4009813" cy="22555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14" y="4629114"/>
            <a:ext cx="3161540" cy="22288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010" y="1499829"/>
            <a:ext cx="2656114" cy="16600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548" y="-129491"/>
            <a:ext cx="2459355" cy="24593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8" y="3513533"/>
            <a:ext cx="3010989" cy="169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89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Помни!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лунтик 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302914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Чьи это глаза?</a:t>
            </a:r>
            <a:endParaRPr lang="ru-RU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9" t="14187" r="13279" b="8429"/>
          <a:stretch/>
        </p:blipFill>
        <p:spPr>
          <a:xfrm>
            <a:off x="8066316" y="2207383"/>
            <a:ext cx="2279467" cy="10019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43" t="24960" r="38928" b="54722"/>
          <a:stretch/>
        </p:blipFill>
        <p:spPr>
          <a:xfrm>
            <a:off x="7102424" y="3899734"/>
            <a:ext cx="2004876" cy="12104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6" t="40675" r="41429" b="35516"/>
          <a:stretch/>
        </p:blipFill>
        <p:spPr>
          <a:xfrm>
            <a:off x="3971108" y="3803938"/>
            <a:ext cx="1881052" cy="13062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8" t="24484" r="43214" b="57738"/>
          <a:stretch/>
        </p:blipFill>
        <p:spPr>
          <a:xfrm>
            <a:off x="5643155" y="2207383"/>
            <a:ext cx="1792098" cy="11669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58" t="25397" r="38355" b="55825"/>
          <a:stretch/>
        </p:blipFill>
        <p:spPr>
          <a:xfrm>
            <a:off x="5730240" y="628242"/>
            <a:ext cx="2020389" cy="10624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3" t="11151" r="56964" b="66945"/>
          <a:stretch/>
        </p:blipFill>
        <p:spPr>
          <a:xfrm>
            <a:off x="2403566" y="2002970"/>
            <a:ext cx="2159725" cy="120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4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                 </a:t>
            </a: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☼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803" y="1500737"/>
            <a:ext cx="6938550" cy="4688210"/>
          </a:xfrm>
        </p:spPr>
      </p:pic>
      <p:sp>
        <p:nvSpPr>
          <p:cNvPr id="5" name="Прямоугольник 4"/>
          <p:cNvSpPr/>
          <p:nvPr/>
        </p:nvSpPr>
        <p:spPr>
          <a:xfrm>
            <a:off x="4494026" y="471266"/>
            <a:ext cx="2960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Отлично!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1002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Непонятная программа перекрыла весь экран!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помогут мама с папой, должен всё исправить сам.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выход поскорей поможет кнопочка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Esc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900" dirty="0"/>
              <a:t>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" t="20298" r="92285" b="72794"/>
          <a:stretch/>
        </p:blipFill>
        <p:spPr>
          <a:xfrm>
            <a:off x="7347584" y="312691"/>
            <a:ext cx="1404532" cy="123813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175" y="487643"/>
            <a:ext cx="1887583" cy="188758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758" y="227474"/>
            <a:ext cx="2407920" cy="24079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878" y="2375226"/>
            <a:ext cx="9067800" cy="37433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75" y="2044845"/>
            <a:ext cx="1667691" cy="1667691"/>
          </a:xfrm>
          <a:prstGeom prst="rect">
            <a:avLst/>
          </a:prstGeom>
        </p:spPr>
      </p:pic>
      <p:sp>
        <p:nvSpPr>
          <p:cNvPr id="15" name="Овал 14"/>
          <p:cNvSpPr/>
          <p:nvPr/>
        </p:nvSpPr>
        <p:spPr>
          <a:xfrm>
            <a:off x="1336192" y="2451780"/>
            <a:ext cx="577516" cy="5775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3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Объект 2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16" y="2264504"/>
            <a:ext cx="9067800" cy="3743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Учишь в школе много правил,</a:t>
            </a:r>
            <a:br>
              <a:rPr lang="ru-RU" sz="2400" dirty="0" smtClean="0"/>
            </a:br>
            <a:r>
              <a:rPr lang="ru-RU" sz="2400" dirty="0" smtClean="0"/>
              <a:t>В жизни смело применяй!</a:t>
            </a:r>
            <a:br>
              <a:rPr lang="ru-RU" sz="2400" dirty="0" smtClean="0"/>
            </a:br>
            <a:r>
              <a:rPr lang="ru-RU" sz="2400" dirty="0" smtClean="0"/>
              <a:t>Имя друга, ты прилично,</a:t>
            </a:r>
            <a:br>
              <a:rPr lang="ru-RU" sz="2400" dirty="0" smtClean="0"/>
            </a:br>
            <a:r>
              <a:rPr lang="ru-RU" sz="2400" dirty="0" smtClean="0"/>
              <a:t>С большой буквы набирай!</a:t>
            </a:r>
            <a:endParaRPr lang="ru-RU" sz="2400" dirty="0"/>
          </a:p>
        </p:txBody>
      </p:sp>
      <p:sp>
        <p:nvSpPr>
          <p:cNvPr id="5" name="Овал 4"/>
          <p:cNvSpPr/>
          <p:nvPr/>
        </p:nvSpPr>
        <p:spPr>
          <a:xfrm>
            <a:off x="2987202" y="4136167"/>
            <a:ext cx="577516" cy="5775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83415" y="4758968"/>
            <a:ext cx="577516" cy="5775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004" y="-86035"/>
            <a:ext cx="2407920" cy="2407920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938" y="253076"/>
            <a:ext cx="1617043" cy="172969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649097" y="1142808"/>
            <a:ext cx="146359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Маленьк</a:t>
            </a:r>
            <a:r>
              <a:rPr lang="ru-RU" sz="1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ая </a:t>
            </a:r>
          </a:p>
          <a:p>
            <a:pPr algn="ctr"/>
            <a:r>
              <a:rPr lang="ru-RU" sz="1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буква</a:t>
            </a:r>
            <a:endParaRPr lang="ru-RU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48400" y="1180306"/>
            <a:ext cx="146359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Большая </a:t>
            </a:r>
          </a:p>
          <a:p>
            <a:pPr algn="ctr"/>
            <a:r>
              <a:rPr lang="ru-RU" sz="1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буква</a:t>
            </a:r>
            <a:endParaRPr lang="ru-RU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390752" y="3620081"/>
            <a:ext cx="577516" cy="577516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483300" y="4716690"/>
            <a:ext cx="577516" cy="577516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527881" y="4210017"/>
            <a:ext cx="577516" cy="577516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344014" y="4713683"/>
            <a:ext cx="1139286" cy="41566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1" idx="6"/>
            <a:endCxn id="12" idx="0"/>
          </p:cNvCxnSpPr>
          <p:nvPr/>
        </p:nvCxnSpPr>
        <p:spPr>
          <a:xfrm>
            <a:off x="3968268" y="3908839"/>
            <a:ext cx="803790" cy="80785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11" idx="6"/>
          </p:cNvCxnSpPr>
          <p:nvPr/>
        </p:nvCxnSpPr>
        <p:spPr>
          <a:xfrm>
            <a:off x="3968268" y="3908839"/>
            <a:ext cx="0" cy="28875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29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очень ты печатал,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Появилась рябь в глазах.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Сядь удобно, спинку ровно,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Поморгаем мы сейчас!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Закрой глаза, как только я назову фигуру – открывай глаза и как можно быстрее сосредоточь взгляд на названной фигуре!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510" y="2268387"/>
            <a:ext cx="5379720" cy="5379720"/>
          </a:xfrm>
          <a:prstGeom prst="rect">
            <a:avLst/>
          </a:prstGeom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7161195" y="2829828"/>
            <a:ext cx="2618071" cy="1347537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Береги зрение с детства!</a:t>
            </a:r>
            <a:endParaRPr lang="ru-RU" sz="20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450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698171" y="798209"/>
            <a:ext cx="1027612" cy="10276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491210" y="4815842"/>
            <a:ext cx="1027612" cy="10276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8851567" y="2852971"/>
            <a:ext cx="1027612" cy="1027612"/>
          </a:xfrm>
          <a:prstGeom prst="ellipse">
            <a:avLst/>
          </a:prstGeom>
          <a:solidFill>
            <a:srgbClr val="EC44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77999" y="2686594"/>
            <a:ext cx="1254035" cy="128886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817193" y="781938"/>
            <a:ext cx="1254035" cy="128886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84960" y="4685212"/>
            <a:ext cx="1254035" cy="1288869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515292" y="2686594"/>
            <a:ext cx="1323703" cy="1158239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8782358" y="4750526"/>
            <a:ext cx="1323703" cy="1158239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5343166" y="818605"/>
            <a:ext cx="1323703" cy="1158239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25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Дружба!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три кота 1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42232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Всё просто!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Дружи не с компьютером, а с помощью него!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Помни, ни одна компьютерная игра не заменит друзей и не придёт на помощь в трудной ситуации!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ярком мире цифровых технологий оставайся настоящим ЧЕЛОВЕКОМ!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14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8904" y="456519"/>
            <a:ext cx="10735491" cy="1281385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Какой герой из мультика не послушал совет «смотреть по одному мультику в день», а посмотрел сразу много, у него закружилась голова, ему показалось, что он сам стал персонажем мультика и вот-вот с ним случаться неприятности?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-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356" y="2553494"/>
            <a:ext cx="2390775" cy="1447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46" y="2534444"/>
            <a:ext cx="2419350" cy="14668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356" y="4089015"/>
            <a:ext cx="2409825" cy="1400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46" y="4089014"/>
            <a:ext cx="2409825" cy="14001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136" y="4572000"/>
            <a:ext cx="1604963" cy="160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64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EC44B4"/>
                </a:solidFill>
              </a:rPr>
              <a:t>Советы от мамы Кошечки</a:t>
            </a:r>
            <a:endParaRPr lang="ru-RU" dirty="0">
              <a:solidFill>
                <a:srgbClr val="EC44B4"/>
              </a:solidFill>
            </a:endParaRPr>
          </a:p>
        </p:txBody>
      </p:sp>
      <p:pic>
        <p:nvPicPr>
          <p:cNvPr id="4" name="три кота 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193957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Финальное задание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79178"/>
            <a:ext cx="10515600" cy="572639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Соберите картинки и вспомните, каким правилам сегодня научили вас персонажи из любимых мультфильмов?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6044665" y="529389"/>
            <a:ext cx="924026" cy="885525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555" y="3195738"/>
            <a:ext cx="6510688" cy="36622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765" y="3311603"/>
            <a:ext cx="3232134" cy="23730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416" y="4939183"/>
            <a:ext cx="2503203" cy="250320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60" y="4812633"/>
            <a:ext cx="1531490" cy="191061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80" y="4498131"/>
            <a:ext cx="470045" cy="207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02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Вы отлично выполнили все задания! Берегите себя и своих друзей!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4" name="три кот 3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259631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64005" y="4334122"/>
            <a:ext cx="4271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До свидания!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8460" y="1531366"/>
            <a:ext cx="5442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Весёлых вам игр!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398" y="2363804"/>
            <a:ext cx="2061210" cy="206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0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Это Кузя! Молодцы!</a:t>
            </a:r>
            <a:endParaRPr lang="ru-RU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784" y="2197395"/>
            <a:ext cx="6204849" cy="361122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71964" y="4527101"/>
            <a:ext cx="1787625" cy="12815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159" y="4362994"/>
            <a:ext cx="1973943" cy="157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latin typeface="Arial Black" panose="020B0A04020102020204" pitchFamily="34" charset="0"/>
              </a:rPr>
              <a:t>А этот, хорошо знакомый нам персонаж, слишком долго играл на компьютере.</a:t>
            </a:r>
            <a:br>
              <a:rPr lang="ru-RU" sz="3200" dirty="0" smtClean="0">
                <a:latin typeface="Arial Black" panose="020B0A04020102020204" pitchFamily="34" charset="0"/>
              </a:rPr>
            </a:br>
            <a:r>
              <a:rPr lang="ru-RU" sz="3200" dirty="0" smtClean="0">
                <a:latin typeface="Arial Black" panose="020B0A04020102020204" pitchFamily="34" charset="0"/>
              </a:rPr>
              <a:t> Кто это?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478" y="2251960"/>
            <a:ext cx="1181100" cy="3429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045" y="2251960"/>
            <a:ext cx="1181100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578" y="2251960"/>
            <a:ext cx="1200150" cy="33909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137" y="2251960"/>
            <a:ext cx="1133475" cy="3429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136" y="4572000"/>
            <a:ext cx="1604963" cy="160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74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Гена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Барбоскин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!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445" y="1690688"/>
            <a:ext cx="5708469" cy="428135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707" y="3439884"/>
            <a:ext cx="2591920" cy="261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3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Формула здоровья!</a:t>
            </a:r>
            <a:endParaRPr lang="ru-RU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i="1" dirty="0" smtClean="0">
                <a:solidFill>
                  <a:srgbClr val="FF0000"/>
                </a:solidFill>
              </a:rPr>
              <a:t>Твой возраст </a:t>
            </a:r>
            <a:r>
              <a:rPr lang="en-US" i="1" dirty="0" smtClean="0">
                <a:solidFill>
                  <a:srgbClr val="FF0000"/>
                </a:solidFill>
              </a:rPr>
              <a:t>x</a:t>
            </a:r>
            <a:r>
              <a:rPr lang="ru-RU" i="1" dirty="0" smtClean="0">
                <a:solidFill>
                  <a:srgbClr val="FF0000"/>
                </a:solidFill>
              </a:rPr>
              <a:t> 3 = М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М</a:t>
            </a:r>
            <a:r>
              <a:rPr lang="ru-RU" dirty="0" smtClean="0"/>
              <a:t> - столько минут можно играть/смотреть на компьютере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i="1" dirty="0" smtClean="0">
                <a:solidFill>
                  <a:srgbClr val="FF0000"/>
                </a:solidFill>
              </a:rPr>
              <a:t>М х 3 = ВО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rgbClr val="FF0000"/>
                </a:solidFill>
              </a:rPr>
              <a:t>ВО </a:t>
            </a:r>
            <a:r>
              <a:rPr lang="ru-RU" dirty="0" smtClean="0"/>
              <a:t>– столько времени нужно отдохнуть после игры на компьютере.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703" y="2125957"/>
            <a:ext cx="5181600" cy="2914650"/>
          </a:xfrm>
        </p:spPr>
      </p:pic>
    </p:spTree>
    <p:extLst>
      <p:ext uri="{BB962C8B-B14F-4D97-AF65-F5344CB8AC3E}">
        <p14:creationId xmlns:p14="http://schemas.microsoft.com/office/powerpoint/2010/main" val="258512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Например: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</a:t>
            </a:r>
            <a:r>
              <a:rPr lang="ru-RU" sz="1800" dirty="0" smtClean="0"/>
              <a:t>Если тебе 8 лет, то играть на компьютере можно 24 минуты, а отдыхать после этого 72 минуты!</a:t>
            </a:r>
          </a:p>
          <a:p>
            <a:r>
              <a:rPr lang="ru-RU" sz="1700" dirty="0" smtClean="0">
                <a:solidFill>
                  <a:srgbClr val="FF0000"/>
                </a:solidFill>
              </a:rPr>
              <a:t>8х3=24 минуты играть, смотреть мультфильм</a:t>
            </a:r>
          </a:p>
          <a:p>
            <a:r>
              <a:rPr lang="ru-RU" sz="1700" dirty="0" smtClean="0">
                <a:solidFill>
                  <a:srgbClr val="FF0000"/>
                </a:solidFill>
              </a:rPr>
              <a:t>24х3=72 отдыхать</a:t>
            </a:r>
            <a:endParaRPr lang="ru-RU" sz="1700" dirty="0">
              <a:solidFill>
                <a:srgbClr val="FF0000"/>
              </a:solidFill>
            </a:endParaRPr>
          </a:p>
          <a:p>
            <a:endParaRPr lang="ru-RU" dirty="0" smtClean="0"/>
          </a:p>
          <a:p>
            <a:r>
              <a:rPr lang="ru-RU" sz="2000" dirty="0" smtClean="0"/>
              <a:t>Если тебе 10 лет, то играть можно 30 минут, а отдыхать целых 90!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10х3=30 минут </a:t>
            </a:r>
            <a:r>
              <a:rPr lang="ru-RU" sz="2000" dirty="0">
                <a:solidFill>
                  <a:srgbClr val="FF0000"/>
                </a:solidFill>
              </a:rPr>
              <a:t>играть, смотреть мультфильм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30х3=90 </a:t>
            </a:r>
            <a:r>
              <a:rPr lang="ru-RU" sz="2000" dirty="0">
                <a:solidFill>
                  <a:srgbClr val="FF0000"/>
                </a:solidFill>
              </a:rPr>
              <a:t>отдыхать</a:t>
            </a:r>
          </a:p>
          <a:p>
            <a:endParaRPr lang="ru-RU" sz="2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038" y="1457325"/>
            <a:ext cx="4762500" cy="3933825"/>
          </a:xfrm>
        </p:spPr>
      </p:pic>
    </p:spTree>
    <p:extLst>
      <p:ext uri="{BB962C8B-B14F-4D97-AF65-F5344CB8AC3E}">
        <p14:creationId xmlns:p14="http://schemas.microsoft.com/office/powerpoint/2010/main" val="428198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838200" y="593941"/>
            <a:ext cx="105156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Дружку 9 лет. Помогите посчитать, сколько ему можно играть на телефоне и сколько потом отдыхать?</a:t>
            </a:r>
            <a:endParaRPr lang="ru-RU" sz="2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655" y="1825625"/>
            <a:ext cx="7732690" cy="4351338"/>
          </a:xfrm>
        </p:spPr>
      </p:pic>
    </p:spTree>
    <p:extLst>
      <p:ext uri="{BB962C8B-B14F-4D97-AF65-F5344CB8AC3E}">
        <p14:creationId xmlns:p14="http://schemas.microsoft.com/office/powerpoint/2010/main" val="312730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9х3=27</a:t>
            </a:r>
            <a:r>
              <a:rPr lang="ru-RU" sz="4000" dirty="0" smtClean="0"/>
              <a:t> минут игры    </a:t>
            </a:r>
            <a:r>
              <a:rPr lang="ru-RU" sz="4000" dirty="0" smtClean="0">
                <a:solidFill>
                  <a:srgbClr val="FF0000"/>
                </a:solidFill>
              </a:rPr>
              <a:t>27х3=81</a:t>
            </a:r>
            <a:r>
              <a:rPr lang="ru-RU" sz="4000" dirty="0" smtClean="0"/>
              <a:t> минута отдыха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683" y="2870428"/>
            <a:ext cx="3246271" cy="3913313"/>
          </a:xfrm>
        </p:spPr>
      </p:pic>
      <p:sp>
        <p:nvSpPr>
          <p:cNvPr id="5" name="Прямоугольник 4"/>
          <p:cNvSpPr/>
          <p:nvPr/>
        </p:nvSpPr>
        <p:spPr>
          <a:xfrm>
            <a:off x="3550347" y="2601575"/>
            <a:ext cx="528381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Спасибо, ребята!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2314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328</Words>
  <Application>Microsoft Office PowerPoint</Application>
  <PresentationFormat>Широкоэкранный</PresentationFormat>
  <Paragraphs>59</Paragraphs>
  <Slides>23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Arial Black</vt:lpstr>
      <vt:lpstr>Arial Narrow</vt:lpstr>
      <vt:lpstr>Calibri</vt:lpstr>
      <vt:lpstr>Calibri Light</vt:lpstr>
      <vt:lpstr>Times New Roman</vt:lpstr>
      <vt:lpstr>Тема Office</vt:lpstr>
      <vt:lpstr>.</vt:lpstr>
      <vt:lpstr>Какой герой из мультика не послушал совет «смотреть по одному мультику в день», а посмотрел сразу много, у него закружилась голова, ему показалось, что он сам стал персонажем мультика и вот-вот с ним случаться неприятности?</vt:lpstr>
      <vt:lpstr>Это Кузя! Молодцы!</vt:lpstr>
      <vt:lpstr>А этот, хорошо знакомый нам персонаж, слишком долго играл на компьютере.  Кто это?</vt:lpstr>
      <vt:lpstr>Гена Барбоскин!</vt:lpstr>
      <vt:lpstr>Формула здоровья!</vt:lpstr>
      <vt:lpstr>Например:</vt:lpstr>
      <vt:lpstr>Дружку 9 лет. Помогите посчитать, сколько ему можно играть на телефоне и сколько потом отдыхать?</vt:lpstr>
      <vt:lpstr>9х3=27 минут игры    27х3=81 минута отдыха</vt:lpstr>
      <vt:lpstr> Так отдыхаем мы!</vt:lpstr>
      <vt:lpstr>Помни!</vt:lpstr>
      <vt:lpstr>Чьи это глаза?</vt:lpstr>
      <vt:lpstr>                 ☼</vt:lpstr>
      <vt:lpstr>Непонятная программа перекрыла весь экран! Не помогут мама с папой, должен всё исправить сам. Найти выход поскорей поможет кнопочка Esc.</vt:lpstr>
      <vt:lpstr>Учишь в школе много правил, В жизни смело применяй! Имя друга, ты прилично, С большой буквы набирай!</vt:lpstr>
      <vt:lpstr>Много очень ты печатал, Появилась рябь в глазах. Сядь удобно, спинку ровно, Поморгаем мы сейчас!</vt:lpstr>
      <vt:lpstr>Презентация PowerPoint</vt:lpstr>
      <vt:lpstr>Дружба!</vt:lpstr>
      <vt:lpstr>Всё просто!</vt:lpstr>
      <vt:lpstr>Советы от мамы Кошечки</vt:lpstr>
      <vt:lpstr>Финальное задание </vt:lpstr>
      <vt:lpstr>Вы отлично выполнили все задания! Берегите себя и своих друзей!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Какой герой из мультика не послушал совет «смотреть по одному мультику в день», а посмотрел сразу много, у него закружилась голова, ему показалось, что он самом стал персонажем мультика и вот-вот с ним случаться неприятности?</dc:title>
  <dc:creator>Егорий</dc:creator>
  <cp:lastModifiedBy>User</cp:lastModifiedBy>
  <cp:revision>25</cp:revision>
  <dcterms:created xsi:type="dcterms:W3CDTF">2019-04-06T16:06:42Z</dcterms:created>
  <dcterms:modified xsi:type="dcterms:W3CDTF">2019-05-23T03:59:11Z</dcterms:modified>
</cp:coreProperties>
</file>